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8928-3DA8-4949-8613-8AEBE3BD46CD}" type="datetimeFigureOut">
              <a:rPr lang="en-US" smtClean="0"/>
              <a:pPr/>
              <a:t>11/28/2007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9806-FE38-4F4B-BD4C-BDFFAA1C6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14430">
            <a:off x="685800" y="2130425"/>
            <a:ext cx="7772400" cy="1470025"/>
          </a:xfrm>
        </p:spPr>
        <p:txBody>
          <a:bodyPr/>
          <a:lstStyle/>
          <a:p>
            <a:r>
              <a:rPr lang="is-IS" dirty="0" smtClean="0"/>
              <a:t>Sagan um Kalla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is-IS" dirty="0" smtClean="0"/>
              <a:t>Eftir Sindra Kristinsson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034107" cy="604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g.visir.is/simonbirgis/files/2007/07/litla-nhra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357982" cy="473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01056" cy="291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42913"/>
            <a:ext cx="5286412" cy="62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500174"/>
            <a:ext cx="52037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210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595313"/>
            <a:ext cx="86010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595313"/>
            <a:ext cx="86010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4800"/>
            <a:ext cx="7639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g.visir.is/hannes/files/2007/07/stra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1428760" cy="98578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9813" y="2357430"/>
            <a:ext cx="577418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019175"/>
            <a:ext cx="79914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0.00972 C -0.15451 0.00903 -0.16545 0.00949 -0.17604 0.00764 C -0.18107 0.00672 -0.18559 0.00278 -0.19062 0.00116 C -0.21441 -0.00671 -0.23889 -0.01273 -0.26319 -0.0162 C -0.30642 -0.0287 -0.34965 -0.03379 -0.39375 -0.03773 C -0.44635 -0.04236 -0.49913 -0.05162 -0.55191 -0.05278 C -0.60451 -0.05393 -0.65729 -0.05416 -0.70989 -0.05486 C -0.71961 -0.05416 -0.73802 -0.06574 -0.73906 -0.05278 C -0.74114 -0.02801 -0.74062 0.63982 -0.74062 0.66991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136621" cy="55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6439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201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72 -0.49027 C 0.20399 -0.46458 0.20156 -0.43819 0.19514 -0.41272 C 0.19062 -0.32453 0.1776 -0.23772 0.16771 -0.15046 C 0.16371 -0.1155 0.16111 -0.07962 0.15486 -0.04513 C 0.15052 -0.02083 0.15243 -0.04282 0.15 -0.02152 C 0.1493 -0.01573 0.14896 -0.00995 0.14844 -0.00416 C 0.14739 0.00649 0.14635 0.01737 0.14514 0.02802 C 0.14392 0.0389 0.14479 0.05093 0.14028 0.06019 C 0.13576 0.06945 0.13368 0.0801 0.13073 0.09028 C 0.12899 0.10255 0.12864 0.11505 0.12587 0.12686 C 0.1217 0.14445 0.11562 0.16019 0.11285 0.17848 C 0.1118 0.18565 0.11076 0.19283 0.10972 0.20001 C 0.10868 0.20672 0.10486 0.21945 0.10486 0.21945 C 0.1033 0.23589 0.10139 0.26922 0.08715 0.27524 C 0.08281 0.24538 0.08194 0.21482 0.07743 0.18496 C 0.07639 0.17825 0.07101 0.16274 0.06944 0.15695 C 0.06719 0.14862 0.06667 0.13959 0.06458 0.13126 C 0.0625 0.12339 0.05885 0.11552 0.05642 0.10765 C 0.0493 0.08496 0.04566 0.06181 0.02899 0.04746 C 0.02795 0.04538 0.02726 0.04283 0.02587 0.04098 C 0.02448 0.03913 0.02222 0.03866 0.02101 0.03658 C 0.01996 0.03473 0.02031 0.03195 0.01944 0.0301 C 0.01719 0.02547 0.01406 0.02153 0.01128 0.01737 C -0.00035 0.00024 2.77778E-6 0.0095 2.77778E-6 6.66667E-6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Sagan um Kalla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9</cp:revision>
  <dcterms:created xsi:type="dcterms:W3CDTF">2007-11-12T09:27:50Z</dcterms:created>
  <dcterms:modified xsi:type="dcterms:W3CDTF">2007-11-28T11:25:08Z</dcterms:modified>
</cp:coreProperties>
</file>